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8121650" cy="99615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B22"/>
    <a:srgbClr val="FBF8B3"/>
    <a:srgbClr val="760818"/>
    <a:srgbClr val="712C21"/>
    <a:srgbClr val="A02833"/>
    <a:srgbClr val="BF2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0" autoAdjust="0"/>
  </p:normalViewPr>
  <p:slideViewPr>
    <p:cSldViewPr snapToGrid="0">
      <p:cViewPr varScale="1">
        <p:scale>
          <a:sx n="48" d="100"/>
          <a:sy n="48" d="100"/>
        </p:scale>
        <p:origin x="2412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78FF0-2A28-4FA8-A02F-54A5FDB19679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1700" y="1143000"/>
            <a:ext cx="2514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87A8-9AF7-499D-8359-F3D20258A485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20299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887A8-9AF7-499D-8359-F3D20258A485}" type="slidenum">
              <a:rPr lang="en-ZW" smtClean="0"/>
              <a:t>1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9379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124" y="1630284"/>
            <a:ext cx="6903403" cy="3468100"/>
          </a:xfrm>
        </p:spPr>
        <p:txBody>
          <a:bodyPr anchor="b"/>
          <a:lstStyle>
            <a:lvl1pPr algn="ctr">
              <a:defRPr sz="53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5206" y="5232127"/>
            <a:ext cx="6091238" cy="2405071"/>
          </a:xfrm>
        </p:spPr>
        <p:txBody>
          <a:bodyPr/>
          <a:lstStyle>
            <a:lvl1pPr marL="0" indent="0" algn="ctr">
              <a:buNone/>
              <a:defRPr sz="2132"/>
            </a:lvl1pPr>
            <a:lvl2pPr marL="406085" indent="0" algn="ctr">
              <a:buNone/>
              <a:defRPr sz="1776"/>
            </a:lvl2pPr>
            <a:lvl3pPr marL="812170" indent="0" algn="ctr">
              <a:buNone/>
              <a:defRPr sz="1599"/>
            </a:lvl3pPr>
            <a:lvl4pPr marL="1218255" indent="0" algn="ctr">
              <a:buNone/>
              <a:defRPr sz="1421"/>
            </a:lvl4pPr>
            <a:lvl5pPr marL="1624340" indent="0" algn="ctr">
              <a:buNone/>
              <a:defRPr sz="1421"/>
            </a:lvl5pPr>
            <a:lvl6pPr marL="2030425" indent="0" algn="ctr">
              <a:buNone/>
              <a:defRPr sz="1421"/>
            </a:lvl6pPr>
            <a:lvl7pPr marL="2436510" indent="0" algn="ctr">
              <a:buNone/>
              <a:defRPr sz="1421"/>
            </a:lvl7pPr>
            <a:lvl8pPr marL="2842595" indent="0" algn="ctr">
              <a:buNone/>
              <a:defRPr sz="1421"/>
            </a:lvl8pPr>
            <a:lvl9pPr marL="3248680" indent="0" algn="ctr">
              <a:buNone/>
              <a:defRPr sz="142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88228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368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12056" y="530361"/>
            <a:ext cx="1751231" cy="84419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8364" y="530361"/>
            <a:ext cx="5152172" cy="84419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83657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701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34" y="2483476"/>
            <a:ext cx="7004923" cy="4143733"/>
          </a:xfrm>
        </p:spPr>
        <p:txBody>
          <a:bodyPr anchor="b"/>
          <a:lstStyle>
            <a:lvl1pPr>
              <a:defRPr sz="53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134" y="6666410"/>
            <a:ext cx="7004923" cy="2179091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2pPr marL="40608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217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2182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434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3042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651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259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868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15667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364" y="2651805"/>
            <a:ext cx="3451701" cy="632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585" y="2651805"/>
            <a:ext cx="3451701" cy="632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987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530363"/>
            <a:ext cx="7004923" cy="19254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422" y="2441967"/>
            <a:ext cx="3435838" cy="1196770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22" y="3638738"/>
            <a:ext cx="3435838" cy="5352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1586" y="2441967"/>
            <a:ext cx="3452759" cy="1196770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1586" y="3638738"/>
            <a:ext cx="3452759" cy="5352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6940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8301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5888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664104"/>
            <a:ext cx="2619444" cy="2324365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759" y="1434283"/>
            <a:ext cx="4111585" cy="7079166"/>
          </a:xfr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9421" y="2988469"/>
            <a:ext cx="2619444" cy="5536508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9085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664104"/>
            <a:ext cx="2619444" cy="2324365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52759" y="1434283"/>
            <a:ext cx="4111585" cy="7079166"/>
          </a:xfrm>
        </p:spPr>
        <p:txBody>
          <a:bodyPr anchor="t"/>
          <a:lstStyle>
            <a:lvl1pPr marL="0" indent="0">
              <a:buNone/>
              <a:defRPr sz="2842"/>
            </a:lvl1pPr>
            <a:lvl2pPr marL="406085" indent="0">
              <a:buNone/>
              <a:defRPr sz="2487"/>
            </a:lvl2pPr>
            <a:lvl3pPr marL="812170" indent="0">
              <a:buNone/>
              <a:defRPr sz="2132"/>
            </a:lvl3pPr>
            <a:lvl4pPr marL="1218255" indent="0">
              <a:buNone/>
              <a:defRPr sz="1776"/>
            </a:lvl4pPr>
            <a:lvl5pPr marL="1624340" indent="0">
              <a:buNone/>
              <a:defRPr sz="1776"/>
            </a:lvl5pPr>
            <a:lvl6pPr marL="2030425" indent="0">
              <a:buNone/>
              <a:defRPr sz="1776"/>
            </a:lvl6pPr>
            <a:lvl7pPr marL="2436510" indent="0">
              <a:buNone/>
              <a:defRPr sz="1776"/>
            </a:lvl7pPr>
            <a:lvl8pPr marL="2842595" indent="0">
              <a:buNone/>
              <a:defRPr sz="1776"/>
            </a:lvl8pPr>
            <a:lvl9pPr marL="3248680" indent="0">
              <a:buNone/>
              <a:defRPr sz="17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9421" y="2988469"/>
            <a:ext cx="2619444" cy="5536508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1962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364" y="530363"/>
            <a:ext cx="7004923" cy="192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364" y="2651805"/>
            <a:ext cx="7004923" cy="63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364" y="9232895"/>
            <a:ext cx="1827371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0297" y="9232895"/>
            <a:ext cx="2741057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5915" y="9232895"/>
            <a:ext cx="1827371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58604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2170" rtl="0" eaLnBrk="1" latinLnBrk="0" hangingPunct="1">
        <a:lnSpc>
          <a:spcPct val="90000"/>
        </a:lnSpc>
        <a:spcBef>
          <a:spcPct val="0"/>
        </a:spcBef>
        <a:buNone/>
        <a:defRPr sz="39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811">
            <a:off x="-7325946" y="5272746"/>
            <a:ext cx="16039072" cy="455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92"/>
          <a:stretch/>
        </p:blipFill>
        <p:spPr>
          <a:xfrm>
            <a:off x="0" y="-66052"/>
            <a:ext cx="8121650" cy="5459505"/>
          </a:xfrm>
          <a:prstGeom prst="rect">
            <a:avLst/>
          </a:prstGeom>
        </p:spPr>
      </p:pic>
      <p:sp>
        <p:nvSpPr>
          <p:cNvPr id="8" name="Diamond 7"/>
          <p:cNvSpPr/>
          <p:nvPr/>
        </p:nvSpPr>
        <p:spPr>
          <a:xfrm>
            <a:off x="142868" y="199036"/>
            <a:ext cx="7632604" cy="7244795"/>
          </a:xfrm>
          <a:prstGeom prst="diamond">
            <a:avLst/>
          </a:prstGeom>
          <a:solidFill>
            <a:srgbClr val="FBF8B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9" name="Rectangle 8"/>
          <p:cNvSpPr/>
          <p:nvPr/>
        </p:nvSpPr>
        <p:spPr>
          <a:xfrm rot="20286152">
            <a:off x="-1106562" y="5723320"/>
            <a:ext cx="9989820" cy="1499223"/>
          </a:xfrm>
          <a:prstGeom prst="rect">
            <a:avLst/>
          </a:prstGeom>
          <a:solidFill>
            <a:srgbClr val="76081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0" name="Rectangle 9"/>
          <p:cNvSpPr/>
          <p:nvPr/>
        </p:nvSpPr>
        <p:spPr>
          <a:xfrm rot="20286152">
            <a:off x="-132386" y="7067854"/>
            <a:ext cx="9989820" cy="3777299"/>
          </a:xfrm>
          <a:prstGeom prst="rect">
            <a:avLst/>
          </a:prstGeom>
          <a:solidFill>
            <a:srgbClr val="A0283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1" name="Rectangle 10"/>
          <p:cNvSpPr/>
          <p:nvPr/>
        </p:nvSpPr>
        <p:spPr>
          <a:xfrm rot="20286152">
            <a:off x="-11081226" y="3753809"/>
            <a:ext cx="9989820" cy="149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4" name="Rectangle 13"/>
          <p:cNvSpPr/>
          <p:nvPr/>
        </p:nvSpPr>
        <p:spPr>
          <a:xfrm>
            <a:off x="-63254" y="-140491"/>
            <a:ext cx="8248158" cy="10328935"/>
          </a:xfrm>
          <a:prstGeom prst="rect">
            <a:avLst/>
          </a:prstGeom>
          <a:solidFill>
            <a:srgbClr val="A90B22">
              <a:alpha val="43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rgbClr val="A90B22">
                    <a:alpha val="47000"/>
                  </a:srgb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5400000" scaled="1"/>
            </a:gra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4" b="85301" l="11759" r="91759">
                        <a14:foregroundMark x1="44722" y1="17669" x2="43241" y2="21975"/>
                        <a14:foregroundMark x1="40556" y1="83890" x2="43981" y2="83890"/>
                        <a14:foregroundMark x1="41574" y1="44098" x2="37130" y2="51151"/>
                        <a14:foregroundMark x1="36296" y1="51151" x2="34444" y2="57090"/>
                        <a14:foregroundMark x1="44167" y1="16036" x2="43056" y2="21455"/>
                        <a14:foregroundMark x1="46389" y1="11210" x2="44444" y2="14699"/>
                        <a14:foregroundMark x1="44259" y1="15219" x2="43241" y2="17595"/>
                        <a14:foregroundMark x1="69907" y1="19673" x2="66944" y2="29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11568" b="9722"/>
          <a:stretch/>
        </p:blipFill>
        <p:spPr>
          <a:xfrm>
            <a:off x="3585924" y="199036"/>
            <a:ext cx="3146550" cy="45922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296235" y="4725163"/>
            <a:ext cx="9989820" cy="443416"/>
          </a:xfrm>
          <a:prstGeom prst="rect">
            <a:avLst/>
          </a:prstGeom>
          <a:solidFill>
            <a:srgbClr val="760818">
              <a:alpha val="91000"/>
            </a:srgbClr>
          </a:solidFill>
          <a:ln>
            <a:noFill/>
          </a:ln>
          <a:effectLst>
            <a:glow>
              <a:schemeClr val="bg1">
                <a:alpha val="4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6" name="TextBox 15"/>
          <p:cNvSpPr txBox="1"/>
          <p:nvPr/>
        </p:nvSpPr>
        <p:spPr>
          <a:xfrm>
            <a:off x="6520363" y="266292"/>
            <a:ext cx="1904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24</a:t>
            </a:r>
          </a:p>
          <a:p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DEC</a:t>
            </a:r>
            <a:endParaRPr lang="en-ZW" sz="4000" dirty="0">
              <a:solidFill>
                <a:schemeClr val="tx2">
                  <a:lumMod val="40000"/>
                  <a:lumOff val="6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7707960" y="53464"/>
            <a:ext cx="24318" cy="144552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68040" y="1396"/>
            <a:ext cx="60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Bigbuddies</a:t>
            </a:r>
            <a:r>
              <a:rPr lang="en-US" sz="2400" spc="6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presents</a:t>
            </a:r>
            <a:endParaRPr lang="en-ZW" sz="2400" spc="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7977" y="5218371"/>
            <a:ext cx="9329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905000">
                    <a:schemeClr val="bg1">
                      <a:alpha val="17000"/>
                    </a:schemeClr>
                  </a:glo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GET TOGETHER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13303" y="6167668"/>
            <a:ext cx="700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23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Summer time</a:t>
            </a:r>
            <a:endParaRPr lang="en-ZW" sz="3200" spc="23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3620" y="7103409"/>
            <a:ext cx="682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DJ  </a:t>
            </a:r>
            <a:r>
              <a:rPr lang="en-US" sz="4400" spc="-300" dirty="0" err="1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VXrTYM</a:t>
            </a:r>
            <a:r>
              <a:rPr lang="en-US" sz="4400" spc="-300" dirty="0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    &amp;  DJ  ORYX2R</a:t>
            </a:r>
            <a:endParaRPr lang="en-ZW" sz="4400" spc="-300" dirty="0">
              <a:solidFill>
                <a:schemeClr val="bg1"/>
              </a:solidFill>
              <a:latin typeface="Adobe Devanagari" panose="02040503050201020203" pitchFamily="18" charset="0"/>
              <a:ea typeface="Adobe Gothic Std B" panose="020B0800000000000000" pitchFamily="34" charset="-128"/>
              <a:cs typeface="Adobe Devanagari" panose="020405030502010202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74064" y="7550049"/>
            <a:ext cx="628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 smtClean="0">
                <a:solidFill>
                  <a:srgbClr val="FBF8B3"/>
                </a:solidFill>
                <a:ea typeface="Adobe Gothic Std B" panose="020B0800000000000000" pitchFamily="34" charset="-128"/>
              </a:rPr>
              <a:t>Start 10PM-04AM  dress to impress</a:t>
            </a:r>
            <a:endParaRPr lang="en-ZW" sz="2000" spc="300" dirty="0">
              <a:solidFill>
                <a:srgbClr val="FBF8B3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58681" y="8415701"/>
            <a:ext cx="4029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DUSHBACK NIGHT CLUB</a:t>
            </a:r>
            <a:endParaRPr lang="en-ZW" sz="3200" spc="3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852" l="0" r="100000">
                        <a14:foregroundMark x1="26574" y1="1481" x2="17037" y2="29926"/>
                        <a14:foregroundMark x1="55093" y1="741" x2="63241" y2="16963"/>
                        <a14:foregroundMark x1="7407" y1="22370" x2="9907" y2="17704"/>
                        <a14:foregroundMark x1="11389" y1="16000" x2="21389" y2="8444"/>
                        <a14:foregroundMark x1="54630" y1="37481" x2="54537" y2="36296"/>
                        <a14:backgroundMark x1="76204" y1="51333" x2="83519" y2="57556"/>
                        <a14:backgroundMark x1="79074" y1="74889" x2="78796" y2="8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5" y="350917"/>
            <a:ext cx="3936216" cy="43714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74064" y="8876673"/>
            <a:ext cx="92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 smtClean="0">
                <a:solidFill>
                  <a:srgbClr val="FBF8B3"/>
                </a:solidFill>
                <a:ea typeface="Adobe Gothic Std B" panose="020B0800000000000000" pitchFamily="34" charset="-128"/>
              </a:rPr>
              <a:t>Ladies-All Black    Gents-White &amp; Black</a:t>
            </a:r>
            <a:endParaRPr lang="en-ZW" spc="300" dirty="0">
              <a:solidFill>
                <a:srgbClr val="FBF8B3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35" name="Oval 34"/>
          <p:cNvSpPr/>
          <p:nvPr/>
        </p:nvSpPr>
        <p:spPr>
          <a:xfrm flipH="1">
            <a:off x="5574823" y="6069661"/>
            <a:ext cx="45719" cy="167339"/>
          </a:xfrm>
          <a:prstGeom prst="ellipse">
            <a:avLst/>
          </a:prstGeom>
          <a:noFill/>
          <a:ln w="0">
            <a:solidFill>
              <a:schemeClr val="bg1">
                <a:alpha val="1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6" name="Oval 35"/>
          <p:cNvSpPr/>
          <p:nvPr/>
        </p:nvSpPr>
        <p:spPr>
          <a:xfrm>
            <a:off x="7189754" y="-897790"/>
            <a:ext cx="4733248" cy="3767929"/>
          </a:xfrm>
          <a:prstGeom prst="ellipse">
            <a:avLst/>
          </a:prstGeom>
          <a:noFill/>
          <a:ln w="0">
            <a:solidFill>
              <a:schemeClr val="accent1">
                <a:shade val="50000"/>
                <a:alpha val="4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7" name="Oval 36"/>
          <p:cNvSpPr/>
          <p:nvPr/>
        </p:nvSpPr>
        <p:spPr>
          <a:xfrm>
            <a:off x="-650271" y="-983090"/>
            <a:ext cx="2110308" cy="2268151"/>
          </a:xfrm>
          <a:prstGeom prst="ellipse">
            <a:avLst/>
          </a:prstGeom>
          <a:noFill/>
          <a:ln w="0">
            <a:solidFill>
              <a:schemeClr val="bg1">
                <a:alpha val="1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" name="TextBox 1"/>
          <p:cNvSpPr txBox="1"/>
          <p:nvPr/>
        </p:nvSpPr>
        <p:spPr>
          <a:xfrm rot="5400000">
            <a:off x="5634512" y="9684138"/>
            <a:ext cx="450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Miracle hands</a:t>
            </a:r>
          </a:p>
          <a:p>
            <a:r>
              <a:rPr lang="en-US" sz="1200" spc="6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+263 771 386 613</a:t>
            </a:r>
            <a:endParaRPr lang="en-ZW" sz="1200" spc="6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6921" y="9618955"/>
            <a:ext cx="165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Sponsors</a:t>
            </a:r>
            <a:endParaRPr lang="en-ZW" sz="20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640508" y="9579021"/>
            <a:ext cx="455109" cy="41914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ZW" dirty="0"/>
          </a:p>
        </p:txBody>
      </p:sp>
      <p:sp>
        <p:nvSpPr>
          <p:cNvPr id="19" name="Rectangle 18"/>
          <p:cNvSpPr/>
          <p:nvPr/>
        </p:nvSpPr>
        <p:spPr>
          <a:xfrm>
            <a:off x="4339749" y="9407061"/>
            <a:ext cx="476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1680" y="9311989"/>
            <a:ext cx="700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31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38</Words>
  <Application>Microsoft Office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Adobe Gothic Std B</vt:lpstr>
      <vt:lpstr>Adobe Devanagari</vt:lpstr>
      <vt:lpstr>Arial</vt:lpstr>
      <vt:lpstr>Bahnschrift SemiBold Condensed</vt:lpstr>
      <vt:lpstr>Calibri</vt:lpstr>
      <vt:lpstr>Calibri Light</vt:lpstr>
      <vt:lpstr>Chaparral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</dc:creator>
  <cp:lastModifiedBy>taku</cp:lastModifiedBy>
  <cp:revision>13</cp:revision>
  <dcterms:created xsi:type="dcterms:W3CDTF">2020-08-27T03:59:18Z</dcterms:created>
  <dcterms:modified xsi:type="dcterms:W3CDTF">2020-09-18T04:08:22Z</dcterms:modified>
</cp:coreProperties>
</file>